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AD6550E-4DA7-4E28-8F37-72C214832B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Reveremos lá os </a:t>
            </a:r>
          </a:p>
          <a:p>
            <a:r>
              <a:rPr lang="pt-BR" dirty="0"/>
              <a:t>queridos mortos, </a:t>
            </a:r>
          </a:p>
          <a:p>
            <a:r>
              <a:rPr lang="pt-BR" dirty="0"/>
              <a:t>Em eterna união. </a:t>
            </a:r>
          </a:p>
        </p:txBody>
      </p:sp>
    </p:spTree>
    <p:extLst>
      <p:ext uri="{BB962C8B-B14F-4D97-AF65-F5344CB8AC3E}">
        <p14:creationId xmlns:p14="http://schemas.microsoft.com/office/powerpoint/2010/main" val="1603395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AD6550E-4DA7-4E28-8F37-72C214832B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não haverá morte, </a:t>
            </a:r>
          </a:p>
          <a:p>
            <a:r>
              <a:rPr lang="pt-BR" dirty="0"/>
              <a:t>pranto ou dores </a:t>
            </a:r>
          </a:p>
          <a:p>
            <a:r>
              <a:rPr lang="pt-BR" dirty="0"/>
              <a:t>Na real mansão.</a:t>
            </a:r>
          </a:p>
        </p:txBody>
      </p:sp>
    </p:spTree>
    <p:extLst>
      <p:ext uri="{BB962C8B-B14F-4D97-AF65-F5344CB8AC3E}">
        <p14:creationId xmlns:p14="http://schemas.microsoft.com/office/powerpoint/2010/main" val="1310983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92DB0E6-0671-4AC9-94CE-B2A9EC772A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manhã gloriosa </a:t>
            </a:r>
          </a:p>
          <a:p>
            <a:r>
              <a:rPr lang="pt-BR" dirty="0"/>
              <a:t>já vem raiando!</a:t>
            </a:r>
          </a:p>
          <a:p>
            <a:r>
              <a:rPr lang="pt-BR" dirty="0"/>
              <a:t>Breve surgirá a luz! </a:t>
            </a:r>
          </a:p>
        </p:txBody>
      </p:sp>
    </p:spTree>
    <p:extLst>
      <p:ext uri="{BB962C8B-B14F-4D97-AF65-F5344CB8AC3E}">
        <p14:creationId xmlns:p14="http://schemas.microsoft.com/office/powerpoint/2010/main" val="2514576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AD6550E-4DA7-4E28-8F37-72C214832B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manhã gloriosa </a:t>
            </a:r>
          </a:p>
          <a:p>
            <a:r>
              <a:rPr lang="pt-BR" dirty="0"/>
              <a:t>já vem raiando!</a:t>
            </a:r>
          </a:p>
          <a:p>
            <a:r>
              <a:rPr lang="pt-BR" dirty="0"/>
              <a:t>Eis que vem Jesus!</a:t>
            </a:r>
          </a:p>
        </p:txBody>
      </p:sp>
    </p:spTree>
    <p:extLst>
      <p:ext uri="{BB962C8B-B14F-4D97-AF65-F5344CB8AC3E}">
        <p14:creationId xmlns:p14="http://schemas.microsoft.com/office/powerpoint/2010/main" val="1554768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manhã gloriosa </a:t>
            </a:r>
          </a:p>
          <a:p>
            <a:r>
              <a:rPr lang="pt-BR" dirty="0"/>
              <a:t>já vem raiando, </a:t>
            </a:r>
          </a:p>
          <a:p>
            <a:r>
              <a:rPr lang="pt-BR" dirty="0"/>
              <a:t>Logo o Rei virá.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Seu povo, então, </a:t>
            </a:r>
          </a:p>
          <a:p>
            <a:r>
              <a:rPr lang="pt-BR" dirty="0"/>
              <a:t>para o lar eterno </a:t>
            </a:r>
          </a:p>
          <a:p>
            <a:r>
              <a:rPr lang="pt-BR" dirty="0"/>
              <a:t>Ele levará.</a:t>
            </a:r>
          </a:p>
        </p:txBody>
      </p:sp>
    </p:spTree>
    <p:extLst>
      <p:ext uri="{BB962C8B-B14F-4D97-AF65-F5344CB8AC3E}">
        <p14:creationId xmlns:p14="http://schemas.microsoft.com/office/powerpoint/2010/main" val="2888684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92DB0E6-0671-4AC9-94CE-B2A9EC772A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manhã gloriosa </a:t>
            </a:r>
          </a:p>
          <a:p>
            <a:r>
              <a:rPr lang="pt-BR" dirty="0"/>
              <a:t>já vem raiando!</a:t>
            </a:r>
          </a:p>
          <a:p>
            <a:r>
              <a:rPr lang="pt-BR" dirty="0"/>
              <a:t>Breve surgirá a luz! </a:t>
            </a:r>
          </a:p>
        </p:txBody>
      </p:sp>
    </p:spTree>
    <p:extLst>
      <p:ext uri="{BB962C8B-B14F-4D97-AF65-F5344CB8AC3E}">
        <p14:creationId xmlns:p14="http://schemas.microsoft.com/office/powerpoint/2010/main" val="400772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AD6550E-4DA7-4E28-8F37-72C214832B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manhã gloriosa </a:t>
            </a:r>
          </a:p>
          <a:p>
            <a:r>
              <a:rPr lang="pt-BR" dirty="0"/>
              <a:t>já vem raiando!</a:t>
            </a:r>
          </a:p>
          <a:p>
            <a:r>
              <a:rPr lang="pt-BR" dirty="0"/>
              <a:t>Eis que vem Jesus!</a:t>
            </a:r>
          </a:p>
        </p:txBody>
      </p:sp>
    </p:spTree>
    <p:extLst>
      <p:ext uri="{BB962C8B-B14F-4D97-AF65-F5344CB8AC3E}">
        <p14:creationId xmlns:p14="http://schemas.microsoft.com/office/powerpoint/2010/main" val="2706628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os anjos e em </a:t>
            </a:r>
          </a:p>
          <a:p>
            <a:r>
              <a:rPr lang="pt-BR" dirty="0"/>
              <a:t>ofuscante glória, </a:t>
            </a:r>
          </a:p>
          <a:p>
            <a:r>
              <a:rPr lang="pt-BR" dirty="0"/>
              <a:t>Cristo, o Juiz, virá. </a:t>
            </a:r>
          </a:p>
        </p:txBody>
      </p:sp>
    </p:spTree>
    <p:extLst>
      <p:ext uri="{BB962C8B-B14F-4D97-AF65-F5344CB8AC3E}">
        <p14:creationId xmlns:p14="http://schemas.microsoft.com/office/powerpoint/2010/main" val="3831055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Preparai-vos, tribos, </a:t>
            </a:r>
          </a:p>
          <a:p>
            <a:r>
              <a:rPr lang="pt-BR" dirty="0"/>
              <a:t>nações e línguas, </a:t>
            </a:r>
          </a:p>
          <a:p>
            <a:r>
              <a:rPr lang="pt-BR" dirty="0"/>
              <a:t>Pois não tardará. </a:t>
            </a:r>
          </a:p>
        </p:txBody>
      </p:sp>
    </p:spTree>
    <p:extLst>
      <p:ext uri="{BB962C8B-B14F-4D97-AF65-F5344CB8AC3E}">
        <p14:creationId xmlns:p14="http://schemas.microsoft.com/office/powerpoint/2010/main" val="901970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92DB0E6-0671-4AC9-94CE-B2A9EC772A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manhã gloriosa </a:t>
            </a:r>
          </a:p>
          <a:p>
            <a:r>
              <a:rPr lang="pt-BR" dirty="0"/>
              <a:t>já vem raiando!</a:t>
            </a:r>
          </a:p>
          <a:p>
            <a:r>
              <a:rPr lang="pt-BR" dirty="0"/>
              <a:t>Breve surgirá a luz! </a:t>
            </a:r>
          </a:p>
        </p:txBody>
      </p:sp>
    </p:spTree>
    <p:extLst>
      <p:ext uri="{BB962C8B-B14F-4D97-AF65-F5344CB8AC3E}">
        <p14:creationId xmlns:p14="http://schemas.microsoft.com/office/powerpoint/2010/main" val="1449911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MANHÃ GLORIOSA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AD6550E-4DA7-4E28-8F37-72C214832B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manhã gloriosa </a:t>
            </a:r>
          </a:p>
          <a:p>
            <a:r>
              <a:rPr lang="pt-BR" dirty="0"/>
              <a:t>já vem raiando!</a:t>
            </a:r>
          </a:p>
          <a:p>
            <a:r>
              <a:rPr lang="pt-BR" dirty="0"/>
              <a:t>Eis que vem Jesus!</a:t>
            </a:r>
          </a:p>
        </p:txBody>
      </p:sp>
    </p:spTree>
    <p:extLst>
      <p:ext uri="{BB962C8B-B14F-4D97-AF65-F5344CB8AC3E}">
        <p14:creationId xmlns:p14="http://schemas.microsoft.com/office/powerpoint/2010/main" val="2392013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1775</TotalTime>
  <Words>198</Words>
  <Application>Microsoft Office PowerPoint</Application>
  <PresentationFormat>Apresentação na tela (16:9)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MANHÃ GLORIOSA</vt:lpstr>
      <vt:lpstr>A MANHÃ GLORIOSA</vt:lpstr>
      <vt:lpstr>A MANHÃ GLORIOSA</vt:lpstr>
      <vt:lpstr>A MANHÃ GLORIOSA</vt:lpstr>
      <vt:lpstr>A MANHÃ GLORIOSA</vt:lpstr>
      <vt:lpstr>A MANHÃ GLORIOSA</vt:lpstr>
      <vt:lpstr>A MANHÃ GLORIOSA</vt:lpstr>
      <vt:lpstr>A MANHÃ GLORIOSA</vt:lpstr>
      <vt:lpstr>A MANHÃ GLORIOSA</vt:lpstr>
      <vt:lpstr>A MANHÃ GLORIOSA</vt:lpstr>
      <vt:lpstr>A MANHÃ GLORIOSA</vt:lpstr>
      <vt:lpstr>A MANHÃ GLORIOSA</vt:lpstr>
      <vt:lpstr>A MANHÃ GLORIOSA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2019-06-12T21:52:31Z</dcterms:modified>
</cp:coreProperties>
</file>

<file path=docProps/thumbnail.jpeg>
</file>